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4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8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EDE4A0F-24C1-4A9F-9C94-3495BE0EA9E4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AC5F68-86B6-4F29-B558-F8822DE65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4A0F-24C1-4A9F-9C94-3495BE0EA9E4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F68-86B6-4F29-B558-F8822DE65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4A0F-24C1-4A9F-9C94-3495BE0EA9E4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F68-86B6-4F29-B558-F8822DE65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4A0F-24C1-4A9F-9C94-3495BE0EA9E4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F68-86B6-4F29-B558-F8822DE65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4A0F-24C1-4A9F-9C94-3495BE0EA9E4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F68-86B6-4F29-B558-F8822DE65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4A0F-24C1-4A9F-9C94-3495BE0EA9E4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F68-86B6-4F29-B558-F8822DE654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4A0F-24C1-4A9F-9C94-3495BE0EA9E4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F68-86B6-4F29-B558-F8822DE654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4A0F-24C1-4A9F-9C94-3495BE0EA9E4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F68-86B6-4F29-B558-F8822DE65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4A0F-24C1-4A9F-9C94-3495BE0EA9E4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F68-86B6-4F29-B558-F8822DE65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EDE4A0F-24C1-4A9F-9C94-3495BE0EA9E4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AC5F68-86B6-4F29-B558-F8822DE65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EDE4A0F-24C1-4A9F-9C94-3495BE0EA9E4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AC5F68-86B6-4F29-B558-F8822DE65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DE4A0F-24C1-4A9F-9C94-3495BE0EA9E4}" type="datetimeFigureOut">
              <a:rPr lang="ru-RU" smtClean="0"/>
              <a:pPr/>
              <a:t>26.12.2018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AC5F68-86B6-4F29-B558-F8822DE654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052737"/>
            <a:ext cx="5723468" cy="1944216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ГИМНАСТИКА ДЛЯ УМА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276872"/>
            <a:ext cx="5712179" cy="29837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Мозг обладает возможностями в миллионы раз превосходящими любой компьюте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26469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97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Calibri"/>
              </a:rPr>
              <a:t>«Ленивая восьмерка»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38782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	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развивает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 тактильные и кинестетические способности, учит  не перескакивать со строчки на строчку при чтении, не читать повторно одно и то же слово, расслабляет глаза и шею, улучшает способность центрироваться, поддерживать баланс и физическую координацию, улучшает координацию движений «рука-глаз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200" dirty="0" smtClean="0"/>
              <a:t>Стоя</a:t>
            </a:r>
            <a:r>
              <a:rPr lang="ru-RU" sz="2200" dirty="0"/>
              <a:t> начертить в воздухе знак бесконечности сначала левой рукой, затем правой рукой ( ладони в кулак, из кулака вверх большой палец), затем двумя руками одновременно (ладони в замок, большие пальцы вверх), глаза смотрят на большие пальцы.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34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«Крючки»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118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	улучшение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самоконтроля, осознание собственных границ, способность чувствовать себя комфортно в любой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обстановке</a:t>
            </a:r>
            <a:r>
              <a:rPr lang="ru-RU" i="1" dirty="0" smtClean="0">
                <a:latin typeface="Times New Roman"/>
                <a:ea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900" dirty="0"/>
              <a:t>Первая часть: стоя (можно сидя), руки скрестить ладонями друг к другу, сцепить пальцы в замок, вывернуть руки к себе, прижать к груди; ноги перекрестить. Кончик языка прижать к верхнему твердому небу, глаза закрыть , «</a:t>
            </a:r>
            <a:r>
              <a:rPr lang="ru-RU" sz="1900" dirty="0" err="1"/>
              <a:t>смореть</a:t>
            </a:r>
            <a:r>
              <a:rPr lang="ru-RU" sz="1900" dirty="0"/>
              <a:t>» в потолок. Дыхание глубокое. Быть в таком положении около 1 минуты.</a:t>
            </a:r>
          </a:p>
          <a:p>
            <a:pPr marL="0" indent="0">
              <a:buNone/>
            </a:pPr>
            <a:r>
              <a:rPr lang="ru-RU" sz="1900" dirty="0"/>
              <a:t>Вторая часть: расплести «замок» рук и ног. Соединить кончики пальцев снова перед грудиной. Дыхание глубокое.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15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«Двойные каракули»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7"/>
            <a:ext cx="7488832" cy="3603812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облегчает переход от общей к мелкой моторике, помогает сосредоточиться, развивает умение следовать инструкциям, улучшает пространственное восприятие,  навыки чтения, письма и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25585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699650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+mn-lt"/>
              </a:rPr>
              <a:t>Помните о том, что любое упражнение сначала надо проверить на себе, а потом делать с ребенком. Старайтесь привнести во все элемент игры. Много игр не бывает! Чем меньше ребенок, тем это актуальнее.</a:t>
            </a: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78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Спасибо за внимание!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7"/>
            <a:ext cx="669674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54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972463" y="836461"/>
            <a:ext cx="3383861" cy="5110533"/>
          </a:xfrm>
        </p:spPr>
        <p:txBody>
          <a:bodyPr>
            <a:normAutofit/>
          </a:bodyPr>
          <a:lstStyle/>
          <a:p>
            <a:r>
              <a:rPr lang="ru-RU" dirty="0"/>
              <a:t>Мозг управляет движениями мышц – научный факт.</a:t>
            </a:r>
            <a:br>
              <a:rPr lang="ru-RU" dirty="0"/>
            </a:br>
            <a:r>
              <a:rPr lang="ru-RU" dirty="0"/>
              <a:t> Не менее научна и  подтверждена экспериментами и  обратная зависимость:</a:t>
            </a:r>
            <a:br>
              <a:rPr lang="ru-RU" dirty="0"/>
            </a:br>
            <a:r>
              <a:rPr lang="ru-RU" dirty="0"/>
              <a:t> движения мышц обучают мозг.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 flipV="1">
            <a:off x="1176083" y="6021311"/>
            <a:ext cx="304495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28" r="28528"/>
          <a:stretch>
            <a:fillRect/>
          </a:stretch>
        </p:blipFill>
        <p:spPr bwMode="auto">
          <a:xfrm rot="60000">
            <a:off x="4500895" y="621142"/>
            <a:ext cx="3745102" cy="568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43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08720"/>
            <a:ext cx="6965245" cy="10801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Роль движений для развития психики и интеллекта чрезвычайна велика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71264" cy="4248472"/>
          </a:xfrm>
        </p:spPr>
        <p:txBody>
          <a:bodyPr>
            <a:noAutofit/>
          </a:bodyPr>
          <a:lstStyle/>
          <a:p>
            <a:r>
              <a:rPr lang="ru-RU" sz="1800" dirty="0"/>
              <a:t>От работающих мышц </a:t>
            </a:r>
            <a:r>
              <a:rPr lang="ru-RU" sz="1800" dirty="0" smtClean="0"/>
              <a:t>импульсы </a:t>
            </a:r>
            <a:r>
              <a:rPr lang="ru-RU" sz="1800" dirty="0"/>
              <a:t>постоянно поступают в мозг, стимулируя центральную нервную систему и тем самым способствуя ее развитию. Чем более тонкие движения приходится осуществлять ребенку и чем более высокого уровня координации движений он достигает, тем успешнее идет процесс его психического развития.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1988840"/>
            <a:ext cx="3888432" cy="3960440"/>
          </a:xfrm>
        </p:spPr>
        <p:txBody>
          <a:bodyPr>
            <a:normAutofit/>
          </a:bodyPr>
          <a:lstStyle/>
          <a:p>
            <a:r>
              <a:rPr lang="ru-RU" sz="1800" dirty="0"/>
              <a:t>Двигательная активность ребенка не только способствует возрастанию мышечной силы как таковой, но и увеличивает энергетические резервы организма. Учеными установлена прямая зависимость между уровнем двигательной активности детей и их словарным запасом, развитием речи, мышлением.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51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мозг, как и тело,  нужно тренировать каждый день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4098" name="Picture 2" descr="http://lisavika.ru/images/stories/1a-1a-1a-a-a-a-a-a-neyrob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12879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707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7346"/>
            <a:ext cx="770485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Кому нужна гимнастика для ума?</a:t>
            </a:r>
          </a:p>
          <a:p>
            <a:pPr algn="ctr"/>
            <a:r>
              <a:rPr lang="ru-RU" sz="2400" i="1" dirty="0" smtClean="0">
                <a:solidFill>
                  <a:schemeClr val="accent5"/>
                </a:solidFill>
              </a:rPr>
              <a:t>детям со следующими особенностями: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 трудностями в обучении;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 задержкой речевого развития;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 различными речевыми проблемами;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с СДВГ (синдром дефицита внимания с </a:t>
            </a:r>
            <a:r>
              <a:rPr lang="ru-RU" sz="2000" dirty="0" err="1" smtClean="0"/>
              <a:t>гиперактивностью</a:t>
            </a:r>
            <a:r>
              <a:rPr lang="ru-RU" sz="2000" dirty="0" smtClean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из «группы риска» — если беременность, роды, раннее развития проходили со сложностями (гипоксия, асфиксия, инфекции и т.д.);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у которых наблюдается что-то из следующего: трудность переключения, повышенная капризность, быстрая умственная истощаемость, эмоциональная лабильность, дефицит внимания, проблемы с самоконтролем.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8927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16824" cy="1471387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 чем поможет гимнастика для ума?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166843"/>
            <a:ext cx="777686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Поможет восстановить недостающие связи в головном мозге, улучшит мыслительные процессы,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Повысит уровень энергии, необходимой для мышления.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Улучшит произвольное внимание и </a:t>
            </a:r>
            <a:r>
              <a:rPr lang="ru-RU" sz="2000" dirty="0" err="1" smtClean="0"/>
              <a:t>саморегуляцию</a:t>
            </a:r>
            <a:r>
              <a:rPr lang="ru-RU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Улучшит зрительно-моторную и двигательную координацию.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Поможет развитию психических процессов (памяти, внимания, мышления).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Активизирует межполушарное взаимодействие.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482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632849" cy="1368152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Какие  упражнения  включает  гимнастика для ума?</a:t>
            </a:r>
            <a:r>
              <a:rPr lang="ru-RU" sz="36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sz="3600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7704856" cy="40324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направленные </a:t>
            </a:r>
            <a:r>
              <a:rPr lang="ru-RU" dirty="0"/>
              <a:t>на умение напрягаться и расслабляться;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растяжки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направленные </a:t>
            </a:r>
            <a:r>
              <a:rPr lang="ru-RU" dirty="0"/>
              <a:t>на умение подобрать и сохранить какую-то позу;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направленные </a:t>
            </a:r>
            <a:r>
              <a:rPr lang="ru-RU" dirty="0"/>
              <a:t>на умение переключаться;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перекрестные </a:t>
            </a:r>
            <a:r>
              <a:rPr lang="ru-RU" dirty="0"/>
              <a:t>упражнения;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игры </a:t>
            </a:r>
            <a:r>
              <a:rPr lang="ru-RU" dirty="0"/>
              <a:t>с правилами;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игры</a:t>
            </a:r>
            <a:r>
              <a:rPr lang="ru-RU" dirty="0"/>
              <a:t>, где нужно начать или закончить действие по сигналу.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96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7" cy="158417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Упражнения для ума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: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переключение, межполушарное взаимодействие,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саморегуляция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Объект 3" descr="Мозг такой же орган, как и все другие, и тоже нуждается в тренировках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616624" cy="4045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57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39" cy="1224137"/>
          </a:xfrm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Упражнение на растяжку «Струна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4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7776864" cy="4118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ea typeface="Calibri"/>
              </a:rPr>
              <a:t>	управление </a:t>
            </a:r>
            <a:r>
              <a:rPr lang="ru-RU" b="1" i="1" dirty="0">
                <a:ea typeface="Calibri"/>
              </a:rPr>
              <a:t>движением — подготовка </a:t>
            </a:r>
            <a:r>
              <a:rPr lang="ru-RU" b="1" i="1" dirty="0" smtClean="0">
                <a:ea typeface="Calibri"/>
              </a:rPr>
              <a:t>к </a:t>
            </a:r>
            <a:r>
              <a:rPr lang="ru-RU" b="1" i="1" dirty="0">
                <a:ea typeface="Calibri"/>
              </a:rPr>
              <a:t>познавательной деятельности: прогнозированию, пониманию, длительному удержанию </a:t>
            </a:r>
            <a:r>
              <a:rPr lang="ru-RU" b="1" i="1" dirty="0" smtClean="0">
                <a:ea typeface="Calibri"/>
              </a:rPr>
              <a:t>внимания</a:t>
            </a:r>
            <a:r>
              <a:rPr lang="ru-RU" b="1" i="1" dirty="0">
                <a:ea typeface="Calibri"/>
              </a:rPr>
              <a:t> </a:t>
            </a:r>
            <a:endParaRPr lang="ru-RU" b="1" i="1" dirty="0" smtClean="0">
              <a:ea typeface="Calibri"/>
            </a:endParaRP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000" dirty="0" err="1" smtClean="0"/>
              <a:t>И.п</a:t>
            </a:r>
            <a:r>
              <a:rPr lang="ru-RU" sz="2000" dirty="0"/>
              <a:t>. лежа на спине. Предложите ребенку представить себя сильно натянутой струной и растягивать тело. Сначала нужно потянуться двумя руками. Потом двумя ногами. Затем — правой рукой и правой ногой, и, наконец, левой рукой и левой ногой. Спина при этом не должна выгибаться или напрягаться. Потом упражнение повторяется лежа на животе.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8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1244</TotalTime>
  <Words>365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ГИМНАСТИКА ДЛЯ УМА </vt:lpstr>
      <vt:lpstr>Мозг управляет движениями мышц – научный факт.  Не менее научна и  подтверждена экспериментами и  обратная зависимость:  движения мышц обучают мозг. </vt:lpstr>
      <vt:lpstr>Роль движений для развития психики и интеллекта чрезвычайна велика </vt:lpstr>
      <vt:lpstr>мозг, как и тело,  нужно тренировать каждый день </vt:lpstr>
      <vt:lpstr>Слайд 5</vt:lpstr>
      <vt:lpstr>В чем поможет гимнастика для ума?</vt:lpstr>
      <vt:lpstr>Какие  упражнения  включает  гимнастика для ума? </vt:lpstr>
      <vt:lpstr>Упражнения для ума:  переключение, межполушарное взаимодействие, саморегуляция</vt:lpstr>
      <vt:lpstr>Упражнение на растяжку «Струна»</vt:lpstr>
      <vt:lpstr>«Ленивая восьмерка»</vt:lpstr>
      <vt:lpstr>«Крючки» </vt:lpstr>
      <vt:lpstr>«Двойные каракули» </vt:lpstr>
      <vt:lpstr>Помните о том, что любое упражнение сначала надо проверить на себе, а потом делать с ребенком. Старайтесь привнести во все элемент игры. Много игр не бывает! Чем меньше ребенок, тем это актуальнее.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ДЛЯ УМА</dc:title>
  <dc:creator>Владислав</dc:creator>
  <cp:lastModifiedBy>User</cp:lastModifiedBy>
  <cp:revision>15</cp:revision>
  <dcterms:created xsi:type="dcterms:W3CDTF">2016-12-04T20:21:00Z</dcterms:created>
  <dcterms:modified xsi:type="dcterms:W3CDTF">2018-12-26T14:05:09Z</dcterms:modified>
</cp:coreProperties>
</file>