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>
                <a:solidFill>
                  <a:schemeClr val="accent5"/>
                </a:solidFill>
              </a:rPr>
              <a:t>к</a:t>
            </a:r>
            <a:r>
              <a:rPr lang="ru-RU" sz="4800" dirty="0" smtClean="0">
                <a:solidFill>
                  <a:srgbClr val="FFFF00"/>
                </a:solidFill>
              </a:rPr>
              <a:t>о</a:t>
            </a:r>
            <a:r>
              <a:rPr lang="ru-RU" sz="4800" dirty="0" smtClean="0"/>
              <a:t>г</a:t>
            </a:r>
            <a:r>
              <a:rPr lang="ru-RU" sz="4800" dirty="0" smtClean="0">
                <a:solidFill>
                  <a:schemeClr val="tx1"/>
                </a:solidFill>
              </a:rPr>
              <a:t>о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7030A0"/>
                </a:solidFill>
              </a:rPr>
              <a:t>ц</a:t>
            </a:r>
            <a:r>
              <a:rPr lang="ru-RU" sz="4800" dirty="0" smtClean="0">
                <a:solidFill>
                  <a:srgbClr val="C00000"/>
                </a:solidFill>
              </a:rPr>
              <a:t>в</a:t>
            </a:r>
            <a:r>
              <a:rPr lang="ru-RU" sz="4800" dirty="0" smtClean="0">
                <a:solidFill>
                  <a:srgbClr val="FFC000"/>
                </a:solidFill>
              </a:rPr>
              <a:t>е</a:t>
            </a:r>
            <a:r>
              <a:rPr lang="ru-RU" sz="4800" dirty="0" smtClean="0">
                <a:solidFill>
                  <a:srgbClr val="00B050"/>
                </a:solidFill>
              </a:rPr>
              <a:t>т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н</a:t>
            </a:r>
            <a:r>
              <a:rPr lang="ru-RU" sz="4800" dirty="0" smtClean="0">
                <a:solidFill>
                  <a:schemeClr val="bg1">
                    <a:lumMod val="75000"/>
                  </a:schemeClr>
                </a:solidFill>
              </a:rPr>
              <a:t>а</a:t>
            </a:r>
            <a:r>
              <a:rPr lang="ru-RU" sz="4800" dirty="0" smtClean="0">
                <a:solidFill>
                  <a:srgbClr val="0070C0"/>
                </a:solidFill>
              </a:rPr>
              <a:t>с</a:t>
            </a:r>
            <a:r>
              <a:rPr lang="ru-RU" sz="4800" dirty="0" smtClean="0">
                <a:solidFill>
                  <a:srgbClr val="FF0000"/>
                </a:solidFill>
              </a:rPr>
              <a:t>т</a:t>
            </a:r>
            <a:r>
              <a:rPr lang="ru-RU" sz="4800" dirty="0" smtClean="0">
                <a:solidFill>
                  <a:srgbClr val="FFC000"/>
                </a:solidFill>
              </a:rPr>
              <a:t>р</a:t>
            </a:r>
            <a:r>
              <a:rPr lang="ru-RU" sz="4800" dirty="0" smtClean="0"/>
              <a:t>о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lang="ru-RU" sz="4800" dirty="0" smtClean="0">
                <a:solidFill>
                  <a:srgbClr val="002060"/>
                </a:solidFill>
              </a:rPr>
              <a:t>н</a:t>
            </a:r>
            <a:r>
              <a:rPr lang="ru-RU" sz="4800" dirty="0" smtClean="0">
                <a:solidFill>
                  <a:srgbClr val="FF0000"/>
                </a:solidFill>
              </a:rPr>
              <a:t>и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педагог-психолог МБДОУ № 9 «Колобок»</a:t>
            </a:r>
          </a:p>
          <a:p>
            <a:r>
              <a:rPr lang="ru-RU" dirty="0" smtClean="0"/>
              <a:t>Григорова Виктория Вячеславовна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72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90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0935" y="1776142"/>
            <a:ext cx="61561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И.В. Гете писал: </a:t>
            </a:r>
            <a:endParaRPr lang="ru-RU" sz="4400" dirty="0" smtClean="0">
              <a:solidFill>
                <a:srgbClr val="0F0F0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 — продукт света, вызывающий эмоции».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82254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3380" y="770754"/>
            <a:ext cx="44628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мы говорим: «почернел от горя; покраснел от гнева, позеленел от злости, посерел от страха», то не воспринимаем эти выражения буквально, а интуитивно связываем эмоциональные переживания человека, со способным выразить их цветом. </a:t>
            </a:r>
            <a:endParaRPr lang="ru-RU" sz="2800" dirty="0"/>
          </a:p>
        </p:txBody>
      </p:sp>
      <p:pic>
        <p:nvPicPr>
          <p:cNvPr id="2050" name="Picture 2" descr="ÐÐ°ÑÑÐ¸Ð½ÐºÐ¸ Ð¿Ð¾ Ð·Ð°Ð¿ÑÐ¾ÑÑ Ð³Ð½ÐµÐ² ÐºÐ°ÑÑÐ¸Ð½ÐºÐ¸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6531"/>
            <a:ext cx="6096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95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73" y="0"/>
            <a:ext cx="5523232" cy="38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105" y="0"/>
            <a:ext cx="4931655" cy="35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2" y="3854924"/>
            <a:ext cx="4803373" cy="29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´ÐµÑÑÐºÐ¸Ðµ ÑÐ¸ÑÑÐ½ÐºÐ¸ Ð² ÑÐµÐ°Ð»ÑÐ½Ð¾ÑÑ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331" y="3324220"/>
            <a:ext cx="4967892" cy="35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19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1869" y="920621"/>
            <a:ext cx="4585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4000" dirty="0">
                <a:solidFill>
                  <a:srgbClr val="30303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Понимание своего настроения важно не только для успешного планирования деятельности, но и для эффективного общения с людьми.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9182"/>
            <a:ext cx="6264322" cy="60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96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¦Ð²ÐµÑÐ¾Ð²Ð¾Ð¹ ÑÐ¸Ð¼Ð²Ð¾Ð»Ð¸Ð·Ð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91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72493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76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Какого цвета настроение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Какого цвета настроение</dc:title>
  <dc:creator>Admin</dc:creator>
  <cp:lastModifiedBy>User</cp:lastModifiedBy>
  <cp:revision>7</cp:revision>
  <dcterms:created xsi:type="dcterms:W3CDTF">2018-09-16T13:11:48Z</dcterms:created>
  <dcterms:modified xsi:type="dcterms:W3CDTF">2018-12-26T14:03:22Z</dcterms:modified>
</cp:coreProperties>
</file>