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57" r:id="rId4"/>
    <p:sldId id="260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9362C4-8FEF-400A-96A8-91D4A184851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4B2-5498-4CE2-955F-A0F42345C0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22297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62C4-8FEF-400A-96A8-91D4A184851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4B2-5498-4CE2-955F-A0F42345C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60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62C4-8FEF-400A-96A8-91D4A184851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4B2-5498-4CE2-955F-A0F42345C0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293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62C4-8FEF-400A-96A8-91D4A184851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4B2-5498-4CE2-955F-A0F42345C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911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62C4-8FEF-400A-96A8-91D4A184851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4B2-5498-4CE2-955F-A0F42345C0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14710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62C4-8FEF-400A-96A8-91D4A184851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4B2-5498-4CE2-955F-A0F42345C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41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62C4-8FEF-400A-96A8-91D4A184851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4B2-5498-4CE2-955F-A0F42345C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98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62C4-8FEF-400A-96A8-91D4A184851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4B2-5498-4CE2-955F-A0F42345C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12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62C4-8FEF-400A-96A8-91D4A184851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4B2-5498-4CE2-955F-A0F42345C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62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62C4-8FEF-400A-96A8-91D4A184851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4B2-5498-4CE2-955F-A0F42345C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07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62C4-8FEF-400A-96A8-91D4A184851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4B2-5498-4CE2-955F-A0F42345C0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498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89362C4-8FEF-400A-96A8-91D4A184851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FC4E4B2-5498-4CE2-955F-A0F42345C0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776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9076" y="1362107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6B3F6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Умная гимнастика или гимнастика мозга</a:t>
            </a:r>
            <a:r>
              <a:rPr lang="ru-RU" sz="3200" dirty="0" smtClean="0">
                <a:solidFill>
                  <a:srgbClr val="6B3F6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– это комплекс специальных двигательных упражнений, которые способствуют объединению наших полушарий головного мозга и оптимизируют деятельность мозга и тела.</a:t>
            </a:r>
            <a:br>
              <a:rPr lang="ru-RU" sz="3200" dirty="0" smtClean="0">
                <a:solidFill>
                  <a:srgbClr val="6B3F6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3200" dirty="0"/>
          </a:p>
        </p:txBody>
      </p:sp>
      <p:pic>
        <p:nvPicPr>
          <p:cNvPr id="1026" name="Picture 2" descr="http://poznaemmir.com/wp-content/uploads/2014/01/%D0%B3%D0%B8%D0%BC%D0%BD%D0%B0%D1%81%D1%82%D0%B8%D0%BA%D0%B0-%D0%BC%D0%BE%D0%B7%D0%B3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744" y="884962"/>
            <a:ext cx="4562422" cy="44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443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savika.ru/images/stories/1a-1a-1a-a-a-a-a-a-neyrob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582" y="2330248"/>
            <a:ext cx="7742587" cy="437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4181" y="642802"/>
            <a:ext cx="10878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/>
                <a:ea typeface="Times New Roman"/>
              </a:rPr>
              <a:t>мозг, как и тело,  нужно тренировать каждый день</a:t>
            </a:r>
            <a:r>
              <a:rPr lang="ru-RU" sz="3600" dirty="0" smtClean="0">
                <a:latin typeface="Times New Roman"/>
                <a:ea typeface="Times New Roman"/>
              </a:rPr>
              <a:t>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9431" y="1486525"/>
            <a:ext cx="8967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b="1" dirty="0" smtClean="0">
                <a:solidFill>
                  <a:srgbClr val="6B3F6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Оказалось, что определенные физические упражнения стимулируют  рост развивающегося мозга и препятствуют регрессу стареющего мозга.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96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523" y="0"/>
            <a:ext cx="9720072" cy="1499616"/>
          </a:xfrm>
        </p:spPr>
        <p:txBody>
          <a:bodyPr/>
          <a:lstStyle/>
          <a:p>
            <a:r>
              <a:rPr lang="ru-RU" dirty="0" smtClean="0"/>
              <a:t>			</a:t>
            </a:r>
            <a:r>
              <a:rPr lang="ru-RU" dirty="0" err="1" smtClean="0"/>
              <a:t>Ритмирование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9745" y="2494825"/>
            <a:ext cx="6129866" cy="4022725"/>
          </a:xfrm>
        </p:spPr>
      </p:pic>
      <p:sp>
        <p:nvSpPr>
          <p:cNvPr id="5" name="Прямоугольник 4"/>
          <p:cNvSpPr/>
          <p:nvPr/>
        </p:nvSpPr>
        <p:spPr>
          <a:xfrm>
            <a:off x="1687133" y="995209"/>
            <a:ext cx="96462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B3F6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это упражнения позволяющие настроиться на любой вид деятельности </a:t>
            </a:r>
          </a:p>
          <a:p>
            <a:pPr algn="ctr"/>
            <a:r>
              <a:rPr lang="ru-RU" sz="2800" dirty="0" smtClean="0">
                <a:solidFill>
                  <a:srgbClr val="6B3F6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(настроить нашу систему «мозг-эмоции-тело»).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5730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8744" y="55581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u="sng" dirty="0" smtClean="0">
                <a:solidFill>
                  <a:srgbClr val="6B3F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1.Пьём воду.</a:t>
            </a:r>
            <a:r>
              <a:rPr lang="ru-RU" sz="4800" b="1" dirty="0" smtClean="0">
                <a:solidFill>
                  <a:srgbClr val="6B3F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ru-RU" sz="4800" dirty="0" smtClean="0">
                <a:solidFill>
                  <a:srgbClr val="6B3F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4800" dirty="0" smtClean="0">
                <a:solidFill>
                  <a:srgbClr val="6B3F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48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ÐÐ°ÑÑÐ¸Ð½ÐºÐ¸ Ð¿Ð¾ Ð·Ð°Ð¿ÑÐ¾ÑÑ ÐºÐ°ÑÑÐ¸Ð½ÐºÐ° Ð¿ÑÐµÐ¼ Ð²Ð¾Ð´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089" y="180304"/>
            <a:ext cx="4451797" cy="667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 КНОПКИ МОЗГА</a:t>
            </a:r>
            <a:endParaRPr lang="ru-RU" b="1" dirty="0"/>
          </a:p>
        </p:txBody>
      </p:sp>
      <p:pic>
        <p:nvPicPr>
          <p:cNvPr id="4" name="Объект 3" descr="Волшебные кнопк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3206" y="1635618"/>
            <a:ext cx="4636393" cy="522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244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3. ПЕРЕКРЕСТНЫЕ ШАГИ</a:t>
            </a:r>
            <a:endParaRPr lang="ru-RU" b="1" dirty="0"/>
          </a:p>
        </p:txBody>
      </p:sp>
      <p:pic>
        <p:nvPicPr>
          <p:cNvPr id="3" name="Рисунок 2" descr="http://www.musters.ru/images/brain_gym/b_be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559" y="1674254"/>
            <a:ext cx="5916554" cy="518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4547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675" y="0"/>
            <a:ext cx="9720072" cy="1499616"/>
          </a:xfrm>
        </p:spPr>
        <p:txBody>
          <a:bodyPr/>
          <a:lstStyle/>
          <a:p>
            <a:pPr algn="ctr"/>
            <a:r>
              <a:rPr lang="ru-RU" dirty="0" smtClean="0"/>
              <a:t>4. «КРЮКИ </a:t>
            </a:r>
            <a:r>
              <a:rPr lang="ru-RU" dirty="0" err="1" smtClean="0"/>
              <a:t>дЭннИСОНА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476" y="1289977"/>
            <a:ext cx="4928397" cy="54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29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7"/>
            <a:ext cx="8232098" cy="548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5706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</TotalTime>
  <Words>53</Words>
  <Application>Microsoft Office PowerPoint</Application>
  <PresentationFormat>Произвольный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Интеграл</vt:lpstr>
      <vt:lpstr>Слайд 1</vt:lpstr>
      <vt:lpstr>Слайд 2</vt:lpstr>
      <vt:lpstr>   Ритмирование</vt:lpstr>
      <vt:lpstr>Слайд 4</vt:lpstr>
      <vt:lpstr>2. КНОПКИ МОЗГА</vt:lpstr>
      <vt:lpstr>3. ПЕРЕКРЕСТНЫЕ ШАГИ</vt:lpstr>
      <vt:lpstr>4. «КРЮКИ дЭннИСОНА»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Ритмирование</dc:title>
  <dc:creator>Admin</dc:creator>
  <cp:lastModifiedBy>User</cp:lastModifiedBy>
  <cp:revision>6</cp:revision>
  <dcterms:created xsi:type="dcterms:W3CDTF">2018-09-16T15:42:41Z</dcterms:created>
  <dcterms:modified xsi:type="dcterms:W3CDTF">2018-12-26T14:01:33Z</dcterms:modified>
</cp:coreProperties>
</file>