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569"/>
    <a:srgbClr val="684607"/>
    <a:srgbClr val="5B4202"/>
    <a:srgbClr val="5EB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9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2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620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7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19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2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4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7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6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4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8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3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5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9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84E9E-4F1F-4104-98A5-52779D77391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47E549-5318-4E54-A94C-51AE627D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8257" y="263355"/>
            <a:ext cx="9355839" cy="94546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Времена года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13" y="1511166"/>
            <a:ext cx="7103597" cy="526501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-103323"/>
            <a:ext cx="8915399" cy="643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78" y="311072"/>
            <a:ext cx="2662816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0070C0"/>
                </a:solidFill>
                <a:latin typeface="Arial Black" panose="020B0A04020102020204" pitchFamily="34" charset="0"/>
              </a:rPr>
              <a:t>Весна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92" y="1935892"/>
            <a:ext cx="6365552" cy="4738755"/>
          </a:xfrm>
        </p:spPr>
      </p:pic>
    </p:spTree>
    <p:extLst>
      <p:ext uri="{BB962C8B-B14F-4D97-AF65-F5344CB8AC3E}">
        <p14:creationId xmlns:p14="http://schemas.microsoft.com/office/powerpoint/2010/main" val="39886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4103" y="121602"/>
            <a:ext cx="8911687" cy="128089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лето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49" y="1587557"/>
            <a:ext cx="7386680" cy="49244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37" y="2708400"/>
            <a:ext cx="917231" cy="957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20" y="4049784"/>
            <a:ext cx="1284851" cy="1341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18492" y="5972961"/>
            <a:ext cx="721792" cy="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498" y="261000"/>
            <a:ext cx="2764137" cy="128089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1"/>
                </a:solidFill>
                <a:latin typeface="Arial Black" panose="020B0A04020102020204" pitchFamily="34" charset="0"/>
              </a:rPr>
              <a:t>осень</a:t>
            </a:r>
            <a:endParaRPr lang="ru-RU" sz="5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60" y="1744383"/>
            <a:ext cx="6781734" cy="50863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81" y="3146854"/>
            <a:ext cx="797976" cy="797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75" y="4112610"/>
            <a:ext cx="566741" cy="566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56" y="5240804"/>
            <a:ext cx="965757" cy="965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58" y="4287534"/>
            <a:ext cx="965757" cy="96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6008" y="456331"/>
            <a:ext cx="2029409" cy="128089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0070C0"/>
                </a:solidFill>
                <a:latin typeface="Arial Black" panose="020B0A04020102020204" pitchFamily="34" charset="0"/>
              </a:rPr>
              <a:t>зима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08" y="1848374"/>
            <a:ext cx="7884408" cy="4434980"/>
          </a:xfrm>
        </p:spPr>
      </p:pic>
    </p:spTree>
    <p:extLst>
      <p:ext uri="{BB962C8B-B14F-4D97-AF65-F5344CB8AC3E}">
        <p14:creationId xmlns:p14="http://schemas.microsoft.com/office/powerpoint/2010/main" val="41010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</TotalTime>
  <Words>6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Century Gothic</vt:lpstr>
      <vt:lpstr>Wingdings 3</vt:lpstr>
      <vt:lpstr>Легкий дым</vt:lpstr>
      <vt:lpstr>Времена года</vt:lpstr>
      <vt:lpstr>Весна</vt:lpstr>
      <vt:lpstr>лето</vt:lpstr>
      <vt:lpstr>осень</vt:lpstr>
      <vt:lpstr>зима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УП-33</dc:creator>
  <cp:lastModifiedBy>УП-33</cp:lastModifiedBy>
  <cp:revision>4</cp:revision>
  <dcterms:created xsi:type="dcterms:W3CDTF">2018-04-10T08:23:39Z</dcterms:created>
  <dcterms:modified xsi:type="dcterms:W3CDTF">2018-04-10T08:55:29Z</dcterms:modified>
</cp:coreProperties>
</file>