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8A3-CC02-485D-A0F5-BBBED3DA45A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FC-48FC-4D24-8CFB-75730E9D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8A3-CC02-485D-A0F5-BBBED3DA45A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FC-48FC-4D24-8CFB-75730E9D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4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8A3-CC02-485D-A0F5-BBBED3DA45A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FC-48FC-4D24-8CFB-75730E9D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1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8A3-CC02-485D-A0F5-BBBED3DA45A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FC-48FC-4D24-8CFB-75730E9D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9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8A3-CC02-485D-A0F5-BBBED3DA45A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FC-48FC-4D24-8CFB-75730E9D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6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8A3-CC02-485D-A0F5-BBBED3DA45A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FC-48FC-4D24-8CFB-75730E9D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8A3-CC02-485D-A0F5-BBBED3DA45A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FC-48FC-4D24-8CFB-75730E9D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3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8A3-CC02-485D-A0F5-BBBED3DA45A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FC-48FC-4D24-8CFB-75730E9D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29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8A3-CC02-485D-A0F5-BBBED3DA45A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FC-48FC-4D24-8CFB-75730E9D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8A3-CC02-485D-A0F5-BBBED3DA45A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FC-48FC-4D24-8CFB-75730E9D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8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8A3-CC02-485D-A0F5-BBBED3DA45A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FC-48FC-4D24-8CFB-75730E9D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3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E88A3-CC02-485D-A0F5-BBBED3DA45A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729FC-48FC-4D24-8CFB-75730E9D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slayd2_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65028" cy="69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slayd10_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90" y="-30521"/>
            <a:ext cx="9160690" cy="68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slayd11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7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slayd12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slayd13_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5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slayd14_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" y="0"/>
            <a:ext cx="91126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slayd15_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slayd16_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" y="0"/>
            <a:ext cx="9112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slayd17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20"/>
            <a:ext cx="9108504" cy="68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slayd18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slayd19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05" y="-3138"/>
            <a:ext cx="9280706" cy="696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layd3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83298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slayd20_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20"/>
            <a:ext cx="9144000" cy="68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Desktop\slayd21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" y="-30520"/>
            <a:ext cx="9184693" cy="68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slayd22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52"/>
            <a:ext cx="9144000" cy="68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0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esktop\slayd23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52"/>
            <a:ext cx="9144000" cy="68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slayd24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20"/>
            <a:ext cx="9144000" cy="68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95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slayd25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2"/>
            <a:ext cx="9108504" cy="693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45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slayd26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30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slayd27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69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Desktop\slayd28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2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Desktop\slayd29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5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slayd4_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7" name="Picture 3" descr="C:\Users\User\Desktop\slayd30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" y="0"/>
            <a:ext cx="9111349" cy="68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46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User\Desktop\slayd31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2"/>
            <a:ext cx="9087345" cy="683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24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\Desktop\slayd32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80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slayd33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20"/>
            <a:ext cx="9144000" cy="68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99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User\Desktop\slayd34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73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User\Desktop\slayd35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" y="44624"/>
            <a:ext cx="9130961" cy="68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64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User\Desktop\slayd36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6"/>
            <a:ext cx="9144001" cy="68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83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User\Desktop\slayd37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136"/>
            <a:ext cx="9036497" cy="686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76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User\Desktop\slayd38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30520"/>
            <a:ext cx="9108504" cy="68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21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User\Desktop\slayd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486"/>
            <a:ext cx="9180512" cy="68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6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layd5_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User\Desktop\slayd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36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User\Desktop\slayd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17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70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User\Desktop\slayd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6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User\Desktop\slayd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" y="0"/>
            <a:ext cx="9171863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478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User\Desktop\slayd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996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User\Desktop\slayd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" y="116632"/>
            <a:ext cx="9063343" cy="67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83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User\Desktop\slayd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46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User\Desktop\slayd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" y="-30520"/>
            <a:ext cx="9184693" cy="68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81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Users\User\Desktop\slayd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51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7724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User\Desktop\slayd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1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slayd6_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" y="0"/>
            <a:ext cx="9087346" cy="68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User\Desktop\slayd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96" y="-84526"/>
            <a:ext cx="9208695" cy="694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32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User\Desktop\slayd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94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User\Desktop\slayd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396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User\Desktop\slayd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" y="-30520"/>
            <a:ext cx="9088682" cy="67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1334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User\Desktop\slayd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6"/>
            <a:ext cx="9144000" cy="68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007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C:\Users\User\Desktop\slayd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404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C:\Users\User\Desktop\slayd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721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C:\Users\User\Desktop\slayd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136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078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60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slayd7_13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20"/>
            <a:ext cx="9144000" cy="68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717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6942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66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slayd11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slayd8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slayd9_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slayd10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1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2" name="Picture 6" descr="C:\Users\User\Desktop\slayd8_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20"/>
            <a:ext cx="9144000" cy="68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9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slayd9_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2"/>
            <a:ext cx="9183357" cy="67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Экран (4:3)</PresentationFormat>
  <Paragraphs>0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2013-11-18T13:56:27Z</dcterms:created>
  <dcterms:modified xsi:type="dcterms:W3CDTF">2013-11-18T14:37:11Z</dcterms:modified>
</cp:coreProperties>
</file>