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1" r:id="rId3"/>
    <p:sldId id="256" r:id="rId4"/>
    <p:sldId id="272" r:id="rId5"/>
    <p:sldId id="260" r:id="rId6"/>
    <p:sldId id="270" r:id="rId7"/>
    <p:sldId id="259" r:id="rId8"/>
    <p:sldId id="261" r:id="rId9"/>
    <p:sldId id="262" r:id="rId10"/>
    <p:sldId id="263" r:id="rId11"/>
    <p:sldId id="276" r:id="rId12"/>
    <p:sldId id="278" r:id="rId13"/>
    <p:sldId id="275" r:id="rId14"/>
    <p:sldId id="277" r:id="rId15"/>
    <p:sldId id="257" r:id="rId16"/>
    <p:sldId id="258" r:id="rId17"/>
    <p:sldId id="274" r:id="rId18"/>
    <p:sldId id="273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0099"/>
    <a:srgbClr val="006600"/>
    <a:srgbClr val="008000"/>
    <a:srgbClr val="CC0099"/>
    <a:srgbClr val="009900"/>
    <a:srgbClr val="FF2FBA"/>
    <a:srgbClr val="FF66CC"/>
    <a:srgbClr val="FF99FF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DE33-438C-49F3-9C70-D4AD2353B65E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E6AD-E343-460C-9716-5302F6A66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DE33-438C-49F3-9C70-D4AD2353B65E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E6AD-E343-460C-9716-5302F6A66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DE33-438C-49F3-9C70-D4AD2353B65E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E6AD-E343-460C-9716-5302F6A66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DE33-438C-49F3-9C70-D4AD2353B65E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E6AD-E343-460C-9716-5302F6A66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DE33-438C-49F3-9C70-D4AD2353B65E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E6AD-E343-460C-9716-5302F6A66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DE33-438C-49F3-9C70-D4AD2353B65E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E6AD-E343-460C-9716-5302F6A66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DE33-438C-49F3-9C70-D4AD2353B65E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E6AD-E343-460C-9716-5302F6A66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DE33-438C-49F3-9C70-D4AD2353B65E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E6AD-E343-460C-9716-5302F6A66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DE33-438C-49F3-9C70-D4AD2353B65E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E6AD-E343-460C-9716-5302F6A66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DE33-438C-49F3-9C70-D4AD2353B65E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E6AD-E343-460C-9716-5302F6A66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DE33-438C-49F3-9C70-D4AD2353B65E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E6AD-E343-460C-9716-5302F6A66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EDE33-438C-49F3-9C70-D4AD2353B65E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E6AD-E343-460C-9716-5302F6A66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gif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6;&#1083;&#1100;&#1075;&#1072;\Desktop\Dlya_tancev_detyam_-_Chasiki_sovremennye_pesni_dlya_detey__muzofon.com.mp3" TargetMode="Externa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18" Type="http://schemas.openxmlformats.org/officeDocument/2006/relationships/image" Target="../media/image64.jpeg"/><Relationship Id="rId3" Type="http://schemas.openxmlformats.org/officeDocument/2006/relationships/video" Target="file:///C:\Users\&#1086;&#1083;&#1100;&#1075;&#1072;\Desktop\WP_20150403_004.mp4" TargetMode="External"/><Relationship Id="rId7" Type="http://schemas.openxmlformats.org/officeDocument/2006/relationships/image" Target="../media/image53.png"/><Relationship Id="rId12" Type="http://schemas.openxmlformats.org/officeDocument/2006/relationships/image" Target="../media/image58.jpeg"/><Relationship Id="rId17" Type="http://schemas.openxmlformats.org/officeDocument/2006/relationships/image" Target="../media/image63.gif"/><Relationship Id="rId2" Type="http://schemas.openxmlformats.org/officeDocument/2006/relationships/audio" Target="file:///C:\Users\&#1086;&#1083;&#1100;&#1075;&#1072;\Desktop\&#1062;&#1042;&#1045;&#1058;&#1067;&#1053;&#1086;&#1074;&#1072;&#1103;%20&#1087;&#1072;&#1087;&#1082;&#1072;%20(2)\d9cb5abfd3ab.mp3" TargetMode="Externa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audio" Target="file:///C:\Users\&#1086;&#1083;&#1100;&#1075;&#1072;\Desktop\&#1062;&#1042;&#1045;&#1058;&#1067;&#1053;&#1086;&#1074;&#1072;&#1103;%20&#1087;&#1072;&#1087;&#1082;&#1072;%20(2)\7.wav" TargetMode="Externa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41.jpeg"/><Relationship Id="rId15" Type="http://schemas.openxmlformats.org/officeDocument/2006/relationships/image" Target="../media/image61.gif"/><Relationship Id="rId10" Type="http://schemas.openxmlformats.org/officeDocument/2006/relationships/image" Target="../media/image56.jpeg"/><Relationship Id="rId19" Type="http://schemas.openxmlformats.org/officeDocument/2006/relationships/image" Target="../media/image6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5.jpeg"/><Relationship Id="rId14" Type="http://schemas.openxmlformats.org/officeDocument/2006/relationships/image" Target="../media/image6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6;&#1083;&#1100;&#1075;&#1072;\Desktop\&#1062;&#1042;&#1045;&#1058;&#1067;&#1053;&#1086;&#1074;&#1072;&#1103;%20&#1087;&#1072;&#1087;&#1082;&#1072;%20(2)\&#1063;&#1072;&#1081;&#1082;&#1086;&#1074;&#1089;&#1082;&#1080;&#1081;%20-%20&#1042;&#1072;&#1083;&#1100;&#1089;%20&#1094;&#1074;&#1077;&#1090;&#1086;&#1074;%20(mp3ostrov.com).mp3" TargetMode="External"/><Relationship Id="rId5" Type="http://schemas.openxmlformats.org/officeDocument/2006/relationships/image" Target="../media/image70.gif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gif"/><Relationship Id="rId7" Type="http://schemas.openxmlformats.org/officeDocument/2006/relationships/image" Target="../media/image75.jpeg"/><Relationship Id="rId12" Type="http://schemas.openxmlformats.org/officeDocument/2006/relationships/image" Target="../media/image8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6;&#1083;&#1100;&#1075;&#1072;\Desktop\&#1062;&#1042;&#1045;&#1058;&#1067;&#1053;&#1086;&#1074;&#1072;&#1103;%20&#1087;&#1072;&#1087;&#1082;&#1072;%20(2)\15.wav" TargetMode="External"/><Relationship Id="rId6" Type="http://schemas.openxmlformats.org/officeDocument/2006/relationships/image" Target="../media/image74.jpeg"/><Relationship Id="rId11" Type="http://schemas.openxmlformats.org/officeDocument/2006/relationships/image" Target="../media/image79.jpe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audio" Target="file:///C:\Users\&#1086;&#1083;&#1100;&#1075;&#1072;\Desktop\&#1062;&#1042;&#1045;&#1058;&#1067;&#1053;&#1086;&#1074;&#1072;&#1103;%20&#1087;&#1072;&#1087;&#1082;&#1072;%20(2)\Kuznechiki.mp3" TargetMode="External"/><Relationship Id="rId1" Type="http://schemas.openxmlformats.org/officeDocument/2006/relationships/audio" Target="file:///C:\Users\&#1086;&#1083;&#1100;&#1075;&#1072;\Desktop\&#1062;&#1042;&#1045;&#1058;&#1067;&#1053;&#1086;&#1074;&#1072;&#1103;%20&#1087;&#1072;&#1087;&#1082;&#1072;%20(2)\Pchela.mp3" TargetMode="External"/><Relationship Id="rId6" Type="http://schemas.openxmlformats.org/officeDocument/2006/relationships/image" Target="../media/image88.jpeg"/><Relationship Id="rId11" Type="http://schemas.openxmlformats.org/officeDocument/2006/relationships/image" Target="../media/image93.png"/><Relationship Id="rId5" Type="http://schemas.openxmlformats.org/officeDocument/2006/relationships/image" Target="../media/image87.gif"/><Relationship Id="rId10" Type="http://schemas.openxmlformats.org/officeDocument/2006/relationships/image" Target="../media/image92.gif"/><Relationship Id="rId4" Type="http://schemas.openxmlformats.org/officeDocument/2006/relationships/image" Target="../media/image41.jpeg"/><Relationship Id="rId9" Type="http://schemas.openxmlformats.org/officeDocument/2006/relationships/image" Target="../media/image9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gif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gif"/><Relationship Id="rId5" Type="http://schemas.openxmlformats.org/officeDocument/2006/relationships/image" Target="../media/image98.gif"/><Relationship Id="rId4" Type="http://schemas.openxmlformats.org/officeDocument/2006/relationships/image" Target="../media/image9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3.jpeg"/><Relationship Id="rId7" Type="http://schemas.openxmlformats.org/officeDocument/2006/relationships/image" Target="../media/image9.gif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6;&#1083;&#1100;&#1075;&#1072;\Desktop\&#1062;&#1042;&#1045;&#1058;&#1067;&#1053;&#1086;&#1074;&#1072;&#1103;%20&#1087;&#1072;&#1087;&#1082;&#1072;%20(2)\12&#1072;.wav" TargetMode="Externa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gif"/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png"/><Relationship Id="rId2" Type="http://schemas.openxmlformats.org/officeDocument/2006/relationships/audio" Target="file:///C:\Users\&#1086;&#1083;&#1100;&#1075;&#1072;\Desktop\&#1062;&#1042;&#1045;&#1058;&#1067;&#1053;&#1086;&#1074;&#1072;&#1103;%20&#1087;&#1072;&#1087;&#1082;&#1072;%20(2)\2.wav" TargetMode="External"/><Relationship Id="rId16" Type="http://schemas.openxmlformats.org/officeDocument/2006/relationships/image" Target="../media/image31.png"/><Relationship Id="rId1" Type="http://schemas.openxmlformats.org/officeDocument/2006/relationships/audio" Target="file:///C:\Users\&#1086;&#1083;&#1100;&#1075;&#1072;\Desktop\&#1062;&#1042;&#1045;&#1058;&#1067;&#1053;&#1086;&#1074;&#1072;&#1103;%20&#1087;&#1072;&#1087;&#1082;&#1072;%20(2)\4.wav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26.jpe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0.png"/><Relationship Id="rId10" Type="http://schemas.openxmlformats.org/officeDocument/2006/relationships/image" Target="../media/image25.jpeg"/><Relationship Id="rId4" Type="http://schemas.openxmlformats.org/officeDocument/2006/relationships/audio" Target="file:///C:\Users\&#1086;&#1083;&#1100;&#1075;&#1072;\Desktop\&#1062;&#1042;&#1045;&#1058;&#1067;&#1053;&#1086;&#1074;&#1072;&#1103;%20&#1087;&#1072;&#1087;&#1082;&#1072;%20(2)\1.wav" TargetMode="External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6;&#1083;&#1100;&#1075;&#1072;\Desktop\&#1062;&#1042;&#1045;&#1058;&#1067;&#1053;&#1086;&#1074;&#1072;&#1103;%20&#1087;&#1072;&#1087;&#1082;&#1072;%20(2)\1.wav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gif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ольга\Desktop\анимашки\рамки\1-120R3004Q93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59832" y="2348880"/>
            <a:ext cx="35768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Цветы</a:t>
            </a:r>
            <a:endParaRPr lang="ru-RU" sz="9600" b="1" cap="none" spc="0" dirty="0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Picture 2" descr="D:\НОУТБУК1\анимашки\анимашки линии\razdelitel_2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692696"/>
            <a:ext cx="4471892" cy="1069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ольга\Desktop\анимашки\рамки\7519bcd8c322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17"/>
            <a:ext cx="9143999" cy="6865033"/>
          </a:xfrm>
          <a:prstGeom prst="rect">
            <a:avLst/>
          </a:prstGeom>
          <a:noFill/>
        </p:spPr>
      </p:pic>
      <p:pic>
        <p:nvPicPr>
          <p:cNvPr id="7" name="Picture 4" descr="Дневник Наталья_19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70985" cy="6858000"/>
          </a:xfrm>
          <a:prstGeom prst="rect">
            <a:avLst/>
          </a:prstGeom>
          <a:noFill/>
        </p:spPr>
      </p:pic>
      <p:pic>
        <p:nvPicPr>
          <p:cNvPr id="5" name="Picture 21" descr="C:\Users\ольга\Desktop\анимашки\АНИМАШКИ\butterfly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252536" y="3573016"/>
            <a:ext cx="1336703" cy="1368152"/>
          </a:xfrm>
          <a:prstGeom prst="rect">
            <a:avLst/>
          </a:prstGeom>
          <a:noFill/>
        </p:spPr>
      </p:pic>
      <p:pic>
        <p:nvPicPr>
          <p:cNvPr id="6" name="Picture 21" descr="C:\Users\ольга\Desktop\анимашки\АНИМАШКИ\butterfly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0" y="1988840"/>
            <a:ext cx="1336703" cy="1368152"/>
          </a:xfrm>
          <a:prstGeom prst="rect">
            <a:avLst/>
          </a:prstGeom>
          <a:noFill/>
        </p:spPr>
      </p:pic>
      <p:pic>
        <p:nvPicPr>
          <p:cNvPr id="4" name="Picture 5" descr="Ирис - цветок богини радуги. Автор: Инга 82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44824"/>
            <a:ext cx="347428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9.80574E-7 L 0.52534 -0.2257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509 L 0.47031 0.2044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ольга\Desktop\анимашки\рамки\7519bcd8c322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17"/>
            <a:ext cx="9143999" cy="6865033"/>
          </a:xfrm>
          <a:prstGeom prst="rect">
            <a:avLst/>
          </a:prstGeom>
          <a:noFill/>
        </p:spPr>
      </p:pic>
      <p:pic>
        <p:nvPicPr>
          <p:cNvPr id="3078" name="Picture 6" descr="Космея фиолетовая в-48 см 3цв, 2бут - Магазин растений &quot;Розовое Яблоко&quot; - продажа комнатных растений и цветов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484784"/>
            <a:ext cx="3461437" cy="4418856"/>
          </a:xfrm>
          <a:prstGeom prst="rect">
            <a:avLst/>
          </a:prstGeom>
          <a:noFill/>
        </p:spPr>
      </p:pic>
      <p:pic>
        <p:nvPicPr>
          <p:cNvPr id="3081" name="Picture 9" descr="DOWNPIX.COM - Коллекция графических файлов, каталог, страница 19, Файлы с 181 по 190 из 2207. . Скачать бесплатно, без регистрац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4780" y="1340768"/>
            <a:ext cx="3559220" cy="4730527"/>
          </a:xfrm>
          <a:prstGeom prst="rect">
            <a:avLst/>
          </a:prstGeom>
          <a:noFill/>
        </p:spPr>
      </p:pic>
      <p:pic>
        <p:nvPicPr>
          <p:cNvPr id="2" name="Picture 2" descr="C:\Users\ольга\Desktop\a6c73f3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805535" flipH="1">
            <a:off x="1889925" y="1560944"/>
            <a:ext cx="1760613" cy="1531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2799 L 0.10035 -0.18247 C 0.1217 -0.2167 0.15365 -0.23428 0.18646 -0.23428 C 0.22413 -0.23428 0.25469 -0.2167 0.27587 -0.18247 L 0.37813 -0.02799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roFlowers.r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F94A3"/>
              </a:clrFrom>
              <a:clrTo>
                <a:srgbClr val="AF94A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-2835696"/>
            <a:ext cx="9756576" cy="1086043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635000"/>
          </a:effectLst>
        </p:spPr>
      </p:pic>
      <p:pic>
        <p:nvPicPr>
          <p:cNvPr id="3" name="Dlya_tancev_detyam_-_Chasiki_sovremennye_pesni_dlya_detey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9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ольга\Desktop\анимашки\рамки\7519bcd8c322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3517"/>
            <a:ext cx="9143999" cy="6865033"/>
          </a:xfrm>
          <a:prstGeom prst="rect">
            <a:avLst/>
          </a:prstGeom>
          <a:noFill/>
        </p:spPr>
      </p:pic>
      <p:pic>
        <p:nvPicPr>
          <p:cNvPr id="20483" name="Picture 3" descr="C:\Users\ольга\Desktop\анимашки\рамки\0_8e791_57da545b_XL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19420" cy="6858000"/>
          </a:xfrm>
          <a:prstGeom prst="rect">
            <a:avLst/>
          </a:prstGeom>
          <a:noFill/>
        </p:spPr>
      </p:pic>
      <p:pic>
        <p:nvPicPr>
          <p:cNvPr id="20487" name="Picture 7" descr="Картинки Сердце в огне gif анимация смайлик аватар скачать бесплатно рисунок фото Сердце в огн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0"/>
            <a:ext cx="2592288" cy="2728724"/>
          </a:xfrm>
          <a:prstGeom prst="rect">
            <a:avLst/>
          </a:prstGeom>
          <a:noFill/>
        </p:spPr>
      </p:pic>
      <p:pic>
        <p:nvPicPr>
          <p:cNvPr id="20489" name="Picture 9" descr="Лечение народными методами, натуральная медицина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3398081"/>
            <a:ext cx="2304256" cy="3459919"/>
          </a:xfrm>
          <a:prstGeom prst="rect">
            <a:avLst/>
          </a:prstGeom>
          <a:noFill/>
        </p:spPr>
      </p:pic>
      <p:pic>
        <p:nvPicPr>
          <p:cNvPr id="20493" name="Picture 13" descr="Петуния Сливовая (кашпо) - Рассада цветов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2736963" cy="2392106"/>
          </a:xfrm>
          <a:prstGeom prst="rect">
            <a:avLst/>
          </a:prstGeom>
          <a:noFill/>
        </p:spPr>
      </p:pic>
      <p:pic>
        <p:nvPicPr>
          <p:cNvPr id="20497" name="Picture 17" descr="Обои фон старое дерево, скачать заставки текстур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03818">
            <a:off x="6007265" y="1656918"/>
            <a:ext cx="936104" cy="1890441"/>
          </a:xfrm>
          <a:prstGeom prst="rect">
            <a:avLst/>
          </a:prstGeom>
          <a:noFill/>
          <a:scene3d>
            <a:camera prst="isometricOffAxis2Top"/>
            <a:lightRig rig="threePt" dir="t"/>
          </a:scene3d>
        </p:spPr>
      </p:pic>
      <p:pic>
        <p:nvPicPr>
          <p:cNvPr id="15" name="Picture 17" descr="Обои фон старое дерево, скачать заставки текстура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903818">
            <a:off x="6745128" y="1749091"/>
            <a:ext cx="936104" cy="1684228"/>
          </a:xfrm>
          <a:prstGeom prst="rect">
            <a:avLst/>
          </a:prstGeom>
          <a:noFill/>
          <a:scene3d>
            <a:camera prst="isometricOffAxis2Top"/>
            <a:lightRig rig="threePt" dir="t"/>
          </a:scene3d>
        </p:spPr>
      </p:pic>
      <p:pic>
        <p:nvPicPr>
          <p:cNvPr id="16" name="Picture 17" descr="Обои фон старое дерево, скачать заставки текстура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903818">
            <a:off x="7509669" y="1592438"/>
            <a:ext cx="936104" cy="1853303"/>
          </a:xfrm>
          <a:prstGeom prst="rect">
            <a:avLst/>
          </a:prstGeom>
          <a:noFill/>
          <a:scene3d>
            <a:camera prst="isometricOffAxis2Top"/>
            <a:lightRig rig="threePt" dir="t"/>
          </a:scene3d>
        </p:spPr>
      </p:pic>
      <p:pic>
        <p:nvPicPr>
          <p:cNvPr id="17" name="Picture 17" descr="Обои фон старое дерево, скачать заставки текстура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903818">
            <a:off x="8218445" y="1451636"/>
            <a:ext cx="936104" cy="1810320"/>
          </a:xfrm>
          <a:prstGeom prst="rect">
            <a:avLst/>
          </a:prstGeom>
          <a:noFill/>
          <a:scene3d>
            <a:camera prst="isometricOffAxis2Top"/>
            <a:lightRig rig="threePt" dir="t"/>
          </a:scene3d>
        </p:spPr>
      </p:pic>
      <p:sp>
        <p:nvSpPr>
          <p:cNvPr id="19" name="Прямоугольник 18"/>
          <p:cNvSpPr/>
          <p:nvPr/>
        </p:nvSpPr>
        <p:spPr>
          <a:xfrm>
            <a:off x="2843808" y="2708920"/>
            <a:ext cx="504056" cy="576064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87624" y="5445224"/>
            <a:ext cx="576064" cy="64807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75856" y="5445224"/>
            <a:ext cx="576064" cy="576064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ольга\Desktop\s10443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4788023" y="1844824"/>
            <a:ext cx="1314317" cy="1212329"/>
          </a:xfrm>
          <a:prstGeom prst="rect">
            <a:avLst/>
          </a:prstGeom>
          <a:noFill/>
        </p:spPr>
      </p:pic>
      <p:pic>
        <p:nvPicPr>
          <p:cNvPr id="1027" name="Picture 3" descr="C:\Users\ольга\Desktop\frosch_0317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131477" flipH="1">
            <a:off x="5571979" y="1536030"/>
            <a:ext cx="1822210" cy="2042852"/>
          </a:xfrm>
          <a:prstGeom prst="rect">
            <a:avLst/>
          </a:prstGeom>
          <a:noFill/>
        </p:spPr>
      </p:pic>
      <p:pic>
        <p:nvPicPr>
          <p:cNvPr id="23" name="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 cstate="print"/>
          <a:stretch>
            <a:fillRect/>
          </a:stretch>
        </p:blipFill>
        <p:spPr>
          <a:xfrm>
            <a:off x="4644008" y="3140968"/>
            <a:ext cx="304800" cy="304800"/>
          </a:xfrm>
          <a:prstGeom prst="rect">
            <a:avLst/>
          </a:prstGeom>
        </p:spPr>
      </p:pic>
      <p:pic>
        <p:nvPicPr>
          <p:cNvPr id="1029" name="Picture 5" descr="C:\Users\ольга\Desktop\анимашки\АНИМАШКИ\рамки\анимашки 2\АНИМАШКИ 3\sea68.gif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08105" y="2824454"/>
            <a:ext cx="3635896" cy="21167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2" name="Picture 2" descr="Пион Глоуинг Разпберри Роуз, розовый со светлыми краями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5314"/>
            <a:ext cx="2483768" cy="315399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971600" y="2924944"/>
            <a:ext cx="576064" cy="64807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d9cb5abfd3ab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2" name="WP_20150403_004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20" cstate="print"/>
          <a:stretch>
            <a:fillRect/>
          </a:stretch>
        </p:blipFill>
        <p:spPr>
          <a:xfrm>
            <a:off x="8988151" y="0"/>
            <a:ext cx="155849" cy="116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29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98"/>
                            </p:stCondLst>
                            <p:childTnLst>
                              <p:par>
                                <p:cTn id="24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1157 C 0.08403 0.02567 0.16823 0.04001 0.19982 0.08626 C 0.23194 0.13252 0.19132 0.25509 0.18993 0.28909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33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showWhenStopped="0">
                <p:cTn id="1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video>
              <p:cMediaNode showWhenStopped="0">
                <p:cTn id="10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:\Users\ольга\Desktop\анимашки\рамки\84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D796D"/>
              </a:clrFrom>
              <a:clrTo>
                <a:srgbClr val="7D796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pic>
        <p:nvPicPr>
          <p:cNvPr id="6146" name="Picture 2" descr="2788 x 3400 , 5684 кб - Пионы - Растения PNG - Фотоальбомы - семена в Украине, саженцы, луковичные, садоводств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88640"/>
            <a:ext cx="3816424" cy="61362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4048" y="1052736"/>
            <a:ext cx="2952328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772816"/>
            <a:ext cx="1440160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1772816"/>
            <a:ext cx="1512168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2708920"/>
            <a:ext cx="720080" cy="864096"/>
          </a:xfrm>
          <a:prstGeom prst="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2708920"/>
            <a:ext cx="720080" cy="86409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708920"/>
            <a:ext cx="720080" cy="86409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092280" y="2708920"/>
            <a:ext cx="720080" cy="864096"/>
          </a:xfrm>
          <a:prstGeom prst="rect">
            <a:avLst/>
          </a:prstGeom>
          <a:solidFill>
            <a:srgbClr val="0000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859104" y="3933056"/>
            <a:ext cx="7665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7200" b="1" cap="none" spc="0" dirty="0">
              <a:ln w="11430"/>
              <a:solidFill>
                <a:srgbClr val="99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80112" y="3933056"/>
            <a:ext cx="7857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7200" b="1" cap="none" spc="0" dirty="0">
              <a:ln w="11430"/>
              <a:solidFill>
                <a:srgbClr val="99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72200" y="3933056"/>
            <a:ext cx="8098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7200" b="1" cap="none" spc="0" dirty="0">
              <a:ln w="11430"/>
              <a:solidFill>
                <a:srgbClr val="99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92280" y="3933056"/>
            <a:ext cx="7665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7200" b="1" cap="none" spc="0" dirty="0">
              <a:ln w="11430"/>
              <a:solidFill>
                <a:srgbClr val="99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-0.03924 -2.59259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0.0434 7.40741E-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ольга\Desktop\анимашки\рамки\анимашки 2\kartina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</p:spPr>
      </p:pic>
      <p:pic>
        <p:nvPicPr>
          <p:cNvPr id="8" name="Чайковский - Вальс цветов (mp3ostrov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  <p:pic>
        <p:nvPicPr>
          <p:cNvPr id="5" name="Picture 4" descr="C:\Users\ольга\Desktop\анимашки\рамки\8181385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21088"/>
            <a:ext cx="8928992" cy="22322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ольга\Desktop\анимашки\рамки\анимашки 2\kartina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</p:spPr>
      </p:pic>
      <p:sp>
        <p:nvSpPr>
          <p:cNvPr id="12" name="Хорда 11"/>
          <p:cNvSpPr/>
          <p:nvPr/>
        </p:nvSpPr>
        <p:spPr>
          <a:xfrm rot="7156890">
            <a:off x="3080670" y="4678477"/>
            <a:ext cx="3466876" cy="3564488"/>
          </a:xfrm>
          <a:prstGeom prst="chord">
            <a:avLst>
              <a:gd name="adj1" fmla="val 3506095"/>
              <a:gd name="adj2" fmla="val 14389541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8" name="Picture 14" descr="Газон, трава обои, фото,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293096"/>
            <a:ext cx="4392488" cy="336637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5" name="1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004048" y="3212976"/>
            <a:ext cx="304800" cy="304800"/>
          </a:xfrm>
          <a:prstGeom prst="rect">
            <a:avLst/>
          </a:prstGeom>
        </p:spPr>
      </p:pic>
      <p:pic>
        <p:nvPicPr>
          <p:cNvPr id="12294" name="Picture 6" descr="розы картинки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CF0F3"/>
              </a:clrFrom>
              <a:clrTo>
                <a:srgbClr val="ECF0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40992">
            <a:off x="3491576" y="4185749"/>
            <a:ext cx="1152128" cy="1440160"/>
          </a:xfrm>
          <a:prstGeom prst="rect">
            <a:avLst/>
          </a:prstGeom>
          <a:noFill/>
        </p:spPr>
      </p:pic>
      <p:pic>
        <p:nvPicPr>
          <p:cNvPr id="1026" name="Picture 2" descr="C:\Users\ольга\Desktop\86868605_2423007_1241035085_pic_id2284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5FA"/>
              </a:clrFrom>
              <a:clrTo>
                <a:srgbClr val="F6F5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14481">
            <a:off x="3032916" y="4482539"/>
            <a:ext cx="974928" cy="1373138"/>
          </a:xfrm>
          <a:prstGeom prst="rect">
            <a:avLst/>
          </a:prstGeom>
          <a:noFill/>
        </p:spPr>
      </p:pic>
      <p:pic>
        <p:nvPicPr>
          <p:cNvPr id="1028" name="Picture 4" descr="C:\Users\ольга\Desktop\Violet-Aster-Flower-153817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96185">
            <a:off x="5967174" y="4864635"/>
            <a:ext cx="864096" cy="1172142"/>
          </a:xfrm>
          <a:prstGeom prst="rect">
            <a:avLst/>
          </a:prstGeom>
          <a:noFill/>
        </p:spPr>
      </p:pic>
      <p:pic>
        <p:nvPicPr>
          <p:cNvPr id="1027" name="Picture 3" descr="C:\Users\ольга\Desktop\44582_90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9172">
            <a:off x="5317540" y="4558742"/>
            <a:ext cx="765792" cy="1083668"/>
          </a:xfrm>
          <a:prstGeom prst="rect">
            <a:avLst/>
          </a:prstGeom>
          <a:noFill/>
        </p:spPr>
      </p:pic>
      <p:pic>
        <p:nvPicPr>
          <p:cNvPr id="1036" name="Picture 12" descr="Картинка 1291844478romashka_01_4.png, просмотров , залита 5th July 2012 смотреть, скачать, получить код на сайт или на форум, ве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8916844">
            <a:off x="2311118" y="5001676"/>
            <a:ext cx="1311158" cy="1276654"/>
          </a:xfrm>
          <a:prstGeom prst="rect">
            <a:avLst/>
          </a:prstGeom>
          <a:noFill/>
        </p:spPr>
      </p:pic>
      <p:pic>
        <p:nvPicPr>
          <p:cNvPr id="12306" name="Picture 18" descr="Ромашка это непросто красивый цветок, она также является средством для лечения многих заболеваний. . Вы даже не представляете вс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4149080"/>
            <a:ext cx="1368152" cy="1304875"/>
          </a:xfrm>
          <a:prstGeom prst="rect">
            <a:avLst/>
          </a:prstGeom>
          <a:noFill/>
        </p:spPr>
      </p:pic>
      <p:pic>
        <p:nvPicPr>
          <p:cNvPr id="13" name="Picture 12" descr="Картинка 1291844478romashka_01_4.png, просмотров , залита 5th July 2012 смотреть, скачать, получить код на сайт или на форум, ве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8916844">
            <a:off x="2311119" y="5001675"/>
            <a:ext cx="1311158" cy="1276654"/>
          </a:xfrm>
          <a:prstGeom prst="rect">
            <a:avLst/>
          </a:prstGeom>
          <a:noFill/>
        </p:spPr>
      </p:pic>
      <p:pic>
        <p:nvPicPr>
          <p:cNvPr id="12292" name="Picture 4" descr="C:\Users\ольга\Desktop\0_27805_b6a6f92c_L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83768" y="0"/>
            <a:ext cx="5904656" cy="6889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5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4" name="Picture 12" descr="краски, домики, день, город - (картинка, изображение, фото, обои 1843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90"/>
            <a:ext cx="9144000" cy="6853310"/>
          </a:xfrm>
          <a:prstGeom prst="rect">
            <a:avLst/>
          </a:prstGeom>
          <a:noFill/>
        </p:spPr>
      </p:pic>
      <p:pic>
        <p:nvPicPr>
          <p:cNvPr id="28676" name="Picture 4" descr="Кроме положительных эмоций василек дарит избавление от многих недугов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324914" cy="324036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8678" name="Picture 6" descr="Разрешение 2560x1600, Поляна, ромашки, небо, белые, уже 14685-я картинка в базе zwalls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88640"/>
            <a:ext cx="4032448" cy="302433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8680" name="Picture 8" descr="Обои Тюльпаны Цветы Фото 2944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37012"/>
            <a:ext cx="4032448" cy="302433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8682" name="Picture 10" descr="С Международным Днем Мимозы. - Православные знакомства Азбука Верност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501008"/>
            <a:ext cx="4176464" cy="313234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8686" name="Picture 14" descr="Скачать Картинки дл детей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88640"/>
            <a:ext cx="8064896" cy="604867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ольга\Desktop\анимашки\рамки\7519bcd8c322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3999" cy="6865033"/>
          </a:xfrm>
          <a:prstGeom prst="rect">
            <a:avLst/>
          </a:prstGeom>
          <a:noFill/>
        </p:spPr>
      </p:pic>
      <p:pic>
        <p:nvPicPr>
          <p:cNvPr id="10" name="Picture 6" descr="C:\Users\ольга\Desktop\2630594-df2e362f74b01b2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475656" y="1700808"/>
            <a:ext cx="1584176" cy="1600794"/>
          </a:xfrm>
          <a:prstGeom prst="rect">
            <a:avLst/>
          </a:prstGeom>
          <a:noFill/>
        </p:spPr>
      </p:pic>
      <p:pic>
        <p:nvPicPr>
          <p:cNvPr id="27652" name="Picture 4" descr="Лютик Саянский / Ranunculus Sajanensis / Красная Книга / Экология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24128" y="1916832"/>
            <a:ext cx="3600400" cy="3960442"/>
          </a:xfrm>
          <a:prstGeom prst="rect">
            <a:avLst/>
          </a:prstGeom>
          <a:noFill/>
        </p:spPr>
      </p:pic>
      <p:pic>
        <p:nvPicPr>
          <p:cNvPr id="27650" name="Picture 2" descr="Песни Супер-детки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84168" y="4365104"/>
            <a:ext cx="1440160" cy="1328936"/>
          </a:xfrm>
          <a:prstGeom prst="rect">
            <a:avLst/>
          </a:prstGeom>
          <a:noFill/>
        </p:spPr>
      </p:pic>
      <p:pic>
        <p:nvPicPr>
          <p:cNvPr id="27656" name="Picture 8" descr="Бисероплетение цветы мак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412776"/>
            <a:ext cx="2520280" cy="4600811"/>
          </a:xfrm>
          <a:prstGeom prst="rect">
            <a:avLst/>
          </a:prstGeom>
          <a:noFill/>
        </p:spPr>
      </p:pic>
      <p:pic>
        <p:nvPicPr>
          <p:cNvPr id="27654" name="Picture 6" descr="C:\Users\ольга\Desktop\2630594-df2e362f74b01b2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420746" flipH="1">
            <a:off x="408422" y="630166"/>
            <a:ext cx="1584176" cy="1600794"/>
          </a:xfrm>
          <a:prstGeom prst="rect">
            <a:avLst/>
          </a:prstGeom>
          <a:noFill/>
        </p:spPr>
      </p:pic>
      <p:pic>
        <p:nvPicPr>
          <p:cNvPr id="27658" name="Picture 10" descr="Вышивка схемы незабудки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9892">
            <a:off x="663584" y="1406802"/>
            <a:ext cx="2717657" cy="3895310"/>
          </a:xfrm>
          <a:prstGeom prst="rect">
            <a:avLst/>
          </a:prstGeom>
          <a:noFill/>
        </p:spPr>
      </p:pic>
      <p:pic>
        <p:nvPicPr>
          <p:cNvPr id="27653" name="Picture 5" descr="C:\Users\ольга\Desktop\2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3768" y="260648"/>
            <a:ext cx="2016224" cy="1555373"/>
          </a:xfrm>
          <a:prstGeom prst="rect">
            <a:avLst/>
          </a:prstGeom>
          <a:noFill/>
        </p:spPr>
      </p:pic>
      <p:pic>
        <p:nvPicPr>
          <p:cNvPr id="12" name="Pchel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6084168" y="3356992"/>
            <a:ext cx="304800" cy="304800"/>
          </a:xfrm>
          <a:prstGeom prst="rect">
            <a:avLst/>
          </a:prstGeom>
        </p:spPr>
      </p:pic>
      <p:pic>
        <p:nvPicPr>
          <p:cNvPr id="13" name="Kuznechik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5220072" y="30689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0948 L 0.11823 0.218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209 L 0.3151 -0.4521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259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0083E-6 C 0.03472 -0.06105 0.08646 -0.09944 0.14392 -0.09944 C 0.20121 -0.09944 0.25312 -0.06105 0.2875 -1.10083E-6 C 0.25312 0.06106 0.20121 0.09991 0.14392 0.09991 C 0.08646 0.09991 0.03472 0.06106 1.66667E-6 -1.10083E-6 Z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46994E-6 C 0.03507 -0.05689 0.0875 -0.0925 0.14584 -0.0925 C 0.20417 -0.0925 0.2566 -0.05689 0.29167 -2.46994E-6 C 0.2566 0.05689 0.20417 0.09274 0.14584 0.09274 C 0.0875 0.09274 0.03507 0.05689 -4.44444E-6 -2.46994E-6 Z " pathEditMode="relative" rAng="0" ptsTypes="fffff">
                                      <p:cBhvr>
                                        <p:cTn id="47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67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showWhenStopped="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C:\Users\ольга\Desktop\анимашки\рамки\0_7321c_7b2fe9b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ольга\Desktop\1622124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21009">
            <a:off x="3185108" y="961987"/>
            <a:ext cx="3084562" cy="3084562"/>
          </a:xfrm>
          <a:prstGeom prst="rect">
            <a:avLst/>
          </a:prstGeom>
          <a:noFill/>
        </p:spPr>
      </p:pic>
      <p:pic>
        <p:nvPicPr>
          <p:cNvPr id="1028" name="Picture 4" descr="C:\Users\ольга\Desktop\802e2262a6d8bd8d04d258e010e9531d.jpg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132856"/>
            <a:ext cx="4104456" cy="4104456"/>
          </a:xfrm>
          <a:prstGeom prst="rect">
            <a:avLst/>
          </a:prstGeom>
          <a:noFill/>
        </p:spPr>
      </p:pic>
      <p:pic>
        <p:nvPicPr>
          <p:cNvPr id="2" name="Picture 2" descr="D:\НОУТБУК1\анимашки\АНИМАШКИ\анимашки 5\69638105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0"/>
            <a:ext cx="2028225" cy="2160240"/>
          </a:xfrm>
          <a:prstGeom prst="rect">
            <a:avLst/>
          </a:prstGeom>
          <a:noFill/>
        </p:spPr>
      </p:pic>
      <p:pic>
        <p:nvPicPr>
          <p:cNvPr id="1027" name="Picture 3" descr="D:\НОУТБУК1\анимашки\АНИМАШКИ\анимашки 5\69638105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0"/>
            <a:ext cx="2010454" cy="2009378"/>
          </a:xfrm>
          <a:prstGeom prst="rect">
            <a:avLst/>
          </a:prstGeom>
          <a:noFill/>
        </p:spPr>
      </p:pic>
      <p:pic>
        <p:nvPicPr>
          <p:cNvPr id="3" name="Picture 2" descr="C:\Users\ольга\Desktop\анимашки\0d19bdd116c5dc815841bef242495ea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5589240"/>
            <a:ext cx="5746753" cy="1139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9" descr="C:\Users\ольга\Desktop\анимашки\рамки\84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7D796D"/>
              </a:clrFrom>
              <a:clrTo>
                <a:srgbClr val="7D796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pic>
        <p:nvPicPr>
          <p:cNvPr id="25602" name="Picture 2" descr="о &quot; Фитотерапия - лечение болезней - лечение заболеваний - л…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260648"/>
            <a:ext cx="4857750" cy="5981701"/>
          </a:xfrm>
          <a:prstGeom prst="rect">
            <a:avLst/>
          </a:prstGeom>
          <a:noFill/>
        </p:spPr>
      </p:pic>
      <p:pic>
        <p:nvPicPr>
          <p:cNvPr id="25603" name="Picture 3" descr="C:\Users\ольга\Desktop\анимашки\АНИМАШКИ\рамки\анимашки 2\АНИМАШКИ 3\smayliki-vnimanie-2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24128" y="836712"/>
            <a:ext cx="1080120" cy="384043"/>
          </a:xfrm>
          <a:prstGeom prst="rect">
            <a:avLst/>
          </a:prstGeom>
          <a:noFill/>
        </p:spPr>
      </p:pic>
      <p:pic>
        <p:nvPicPr>
          <p:cNvPr id="7" name="Picture 3" descr="C:\Users\ольга\Desktop\анимашки\АНИМАШКИ\рамки\анимашки 2\АНИМАШКИ 3\smayliki-vnimanie-2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636912"/>
            <a:ext cx="1152128" cy="384043"/>
          </a:xfrm>
          <a:prstGeom prst="rect">
            <a:avLst/>
          </a:prstGeom>
          <a:noFill/>
        </p:spPr>
      </p:pic>
      <p:pic>
        <p:nvPicPr>
          <p:cNvPr id="8" name="Picture 3" descr="C:\Users\ольга\Desktop\анимашки\АНИМАШКИ\рамки\анимашки 2\АНИМАШКИ 3\smayliki-vnimanie-2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32240" y="2204864"/>
            <a:ext cx="1224136" cy="384043"/>
          </a:xfrm>
          <a:prstGeom prst="rect">
            <a:avLst/>
          </a:prstGeom>
          <a:noFill/>
        </p:spPr>
      </p:pic>
      <p:pic>
        <p:nvPicPr>
          <p:cNvPr id="9" name="Picture 3" descr="C:\Users\ольга\Desktop\анимашки\АНИМАШКИ\рамки\анимашки 2\АНИМАШКИ 3\smayliki-vnimanie-2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132856"/>
            <a:ext cx="1152128" cy="384043"/>
          </a:xfrm>
          <a:prstGeom prst="rect">
            <a:avLst/>
          </a:prstGeom>
          <a:noFill/>
        </p:spPr>
      </p:pic>
      <p:pic>
        <p:nvPicPr>
          <p:cNvPr id="10" name="Picture 3" descr="C:\Users\ольга\Desktop\анимашки\АНИМАШКИ\рамки\анимашки 2\АНИМАШКИ 3\smayliki-vnimanie-2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517232"/>
            <a:ext cx="1152128" cy="384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9" name="Picture 19" descr="C:\Users\ольга\Desktop\анимашки\рамки\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</p:spPr>
      </p:pic>
      <p:pic>
        <p:nvPicPr>
          <p:cNvPr id="15372" name="Picture 12" descr="Немецкий язык картинки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4664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4" name="Picture 14" descr="Блог сайта &quot;НАШ ГОРОДОК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581128"/>
            <a:ext cx="2808312" cy="1876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6" name="Picture 16" descr="Цветник - Цветники, Схемы, Фот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492896"/>
            <a:ext cx="2792016" cy="2094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0" name="Picture 10" descr="Цветы Анютины глазки - подборка стоковых изображений :: NoNaM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4365105"/>
            <a:ext cx="1401237" cy="1872208"/>
          </a:xfrm>
          <a:prstGeom prst="rect">
            <a:avLst/>
          </a:prstGeom>
          <a:noFill/>
        </p:spPr>
      </p:pic>
      <p:pic>
        <p:nvPicPr>
          <p:cNvPr id="15362" name="Picture 2" descr="Красный Мак, Изолированные На Белом клипарты - ClipartLogo.com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4509120"/>
            <a:ext cx="1115221" cy="1440160"/>
          </a:xfrm>
          <a:prstGeom prst="rect">
            <a:avLst/>
          </a:prstGeom>
          <a:noFill/>
        </p:spPr>
      </p:pic>
      <p:pic>
        <p:nvPicPr>
          <p:cNvPr id="15366" name="Picture 6" descr="ландыши (5).png - Просмотр картинки - Хостинг картинок и изображений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2787702"/>
            <a:ext cx="1512168" cy="1654451"/>
          </a:xfrm>
          <a:prstGeom prst="rect">
            <a:avLst/>
          </a:prstGeom>
          <a:noFill/>
        </p:spPr>
      </p:pic>
      <p:pic>
        <p:nvPicPr>
          <p:cNvPr id="15364" name="Picture 4" descr="Цветы колокольчик синий цвет с copyspace, изолированные на б…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476672"/>
            <a:ext cx="1368152" cy="1872208"/>
          </a:xfrm>
          <a:prstGeom prst="rect">
            <a:avLst/>
          </a:prstGeom>
          <a:noFill/>
        </p:spPr>
      </p:pic>
      <p:pic>
        <p:nvPicPr>
          <p:cNvPr id="7" name="Picture 10" descr="Фото - Привет.ру - Красная роза - Красный цвет - фотографии пользователя Какао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48680"/>
            <a:ext cx="1076130" cy="1754560"/>
          </a:xfrm>
          <a:prstGeom prst="rect">
            <a:avLst/>
          </a:prstGeom>
          <a:noFill/>
        </p:spPr>
      </p:pic>
      <p:pic>
        <p:nvPicPr>
          <p:cNvPr id="15368" name="Picture 8" descr="одуванчик лекарственный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2564904"/>
            <a:ext cx="2160240" cy="1542079"/>
          </a:xfrm>
          <a:prstGeom prst="rect">
            <a:avLst/>
          </a:prstGeom>
          <a:noFill/>
        </p:spPr>
      </p:pic>
      <p:pic>
        <p:nvPicPr>
          <p:cNvPr id="15380" name="Picture 20" descr="C:\Users\ольга\Desktop\111013794_0_5cc13_e88c286f_S.gif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1268760"/>
            <a:ext cx="3384376" cy="3116306"/>
          </a:xfrm>
          <a:prstGeom prst="rect">
            <a:avLst/>
          </a:prstGeom>
          <a:noFill/>
        </p:spPr>
      </p:pic>
      <p:pic>
        <p:nvPicPr>
          <p:cNvPr id="17" name="12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3469E-6 L -0.45261 0.312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69 L -0.69687 0.5978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69195E-6 L -0.44879 -0.2486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-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25532E-6 L -0.59461 0.2876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6346E-6 L -0.63576 -0.5349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66512E-6 L -0.34427 -0.251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51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9" descr="C:\Users\ольга\Desktop\анимашки\рамки\84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7D796D"/>
              </a:clrFrom>
              <a:clrTo>
                <a:srgbClr val="7D796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pic>
        <p:nvPicPr>
          <p:cNvPr id="26626" name="Picture 2" descr="Детишки &quot; Artgide.com - портал для дизайнера! . Скачать графику для дизайна, клипарты, обои, иконк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149080"/>
            <a:ext cx="1619577" cy="1988840"/>
          </a:xfrm>
          <a:prstGeom prst="rect">
            <a:avLst/>
          </a:prstGeom>
          <a:noFill/>
        </p:spPr>
      </p:pic>
      <p:pic>
        <p:nvPicPr>
          <p:cNvPr id="11266" name="Picture 2" descr="Ребенок рыхлит клумбу; фото 3516226, фотограф Сергей Гребень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76672"/>
            <a:ext cx="2232988" cy="303270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268" name="Picture 4" descr="Новост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501008"/>
            <a:ext cx="3174730" cy="2795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72" name="Picture 8" descr="Подросли цветы на клумбах - Для воспитателей детских садов -…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573016"/>
            <a:ext cx="3773168" cy="2792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76" name="Picture 12" descr="Посади свой цветок. . Первые традиции гимназии ОГУ - Одинцово - Одинцово, Одинцовский район, Одинцовский гуманитарный Университ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6382" y="404664"/>
            <a:ext cx="3452041" cy="2880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9" descr="C:\Users\ольга\Desktop\анимашки\рамки\84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7D796D"/>
              </a:clrFrom>
              <a:clrTo>
                <a:srgbClr val="7D796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pic>
        <p:nvPicPr>
          <p:cNvPr id="10252" name="Picture 12" descr="Украшения из натуральных камней. . - Женский форум о моде и стиле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149080"/>
            <a:ext cx="2088232" cy="2088232"/>
          </a:xfrm>
          <a:prstGeom prst="rect">
            <a:avLst/>
          </a:prstGeom>
          <a:noFill/>
        </p:spPr>
      </p:pic>
      <p:pic>
        <p:nvPicPr>
          <p:cNvPr id="10258" name="Picture 18" descr="Гладиолус красный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4221088"/>
            <a:ext cx="1403648" cy="2034272"/>
          </a:xfrm>
          <a:prstGeom prst="rect">
            <a:avLst/>
          </a:prstGeom>
          <a:noFill/>
        </p:spPr>
      </p:pic>
      <p:pic>
        <p:nvPicPr>
          <p:cNvPr id="10262" name="Picture 22" descr="Тюльпаны фото - Тюльпаны фото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3F5F4"/>
              </a:clrFrom>
              <a:clrTo>
                <a:srgbClr val="F3F5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4293096"/>
            <a:ext cx="1650842" cy="2063553"/>
          </a:xfrm>
          <a:prstGeom prst="rect">
            <a:avLst/>
          </a:prstGeom>
          <a:noFill/>
        </p:spPr>
      </p:pic>
      <p:pic>
        <p:nvPicPr>
          <p:cNvPr id="10248" name="Picture 8" descr="ХОХ Ваза Любаша 95*55мм, Хохломская роспись, 5055 от компании ЭЛТИ-КУДИЦ-Урал купить в Екатеринбурге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1772816"/>
            <a:ext cx="3707904" cy="247193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7452320" y="270892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4" name="Picture 24" descr="Mybaby Mybaby аспиратор pnp01 до 12 мес. цв. розовый - 0 Mybaby Mybaby аспиратор pnp01 до 12 мес. цв. розовый Тонер для Brother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B1B1B1"/>
              </a:clrFrom>
              <a:clrTo>
                <a:srgbClr val="B1B1B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1844824"/>
            <a:ext cx="2520280" cy="252028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4427984" y="2708920"/>
            <a:ext cx="535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Вазы Гжель / Гжель - www.posezonam.ru/content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916832"/>
            <a:ext cx="1280558" cy="2388764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331640" y="25649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20072" y="3717032"/>
            <a:ext cx="576064" cy="216024"/>
          </a:xfrm>
          <a:prstGeom prst="rect">
            <a:avLst/>
          </a:prstGeom>
          <a:solidFill>
            <a:srgbClr val="9D9D9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3" name="Picture 33" descr="C:\Users\ольга\Desktop\анимашки\АНИМАШКИ\АНИМАШКИ\f72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35896" y="4221088"/>
            <a:ext cx="2304256" cy="2189043"/>
          </a:xfrm>
          <a:prstGeom prst="rect">
            <a:avLst/>
          </a:prstGeom>
          <a:noFill/>
        </p:spPr>
      </p:pic>
      <p:pic>
        <p:nvPicPr>
          <p:cNvPr id="31" name="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5364088" y="4077072"/>
            <a:ext cx="304800" cy="304800"/>
          </a:xfrm>
          <a:prstGeom prst="rect">
            <a:avLst/>
          </a:prstGeom>
        </p:spPr>
      </p:pic>
      <p:pic>
        <p:nvPicPr>
          <p:cNvPr id="15" name="2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5" cstate="print"/>
          <a:stretch>
            <a:fillRect/>
          </a:stretch>
        </p:blipFill>
        <p:spPr>
          <a:xfrm>
            <a:off x="6228184" y="3573016"/>
            <a:ext cx="304800" cy="304800"/>
          </a:xfrm>
          <a:prstGeom prst="rect">
            <a:avLst/>
          </a:prstGeom>
        </p:spPr>
      </p:pic>
      <p:pic>
        <p:nvPicPr>
          <p:cNvPr id="16" name="5.wav">
            <a:hlinkClick r:id="" action="ppaction://media"/>
          </p:cNvPr>
          <p:cNvPicPr>
            <a:picLocks noRot="1" noChangeAspect="1"/>
          </p:cNvPicPr>
          <p:nvPr>
            <a:wavAudioFile r:embed="rId3" name="5.wav"/>
          </p:nvPr>
        </p:nvPicPr>
        <p:blipFill>
          <a:blip r:embed="rId16" cstate="print"/>
          <a:stretch>
            <a:fillRect/>
          </a:stretch>
        </p:blipFill>
        <p:spPr>
          <a:xfrm>
            <a:off x="4211960" y="2780928"/>
            <a:ext cx="304800" cy="304800"/>
          </a:xfrm>
          <a:prstGeom prst="rect">
            <a:avLst/>
          </a:prstGeom>
        </p:spPr>
      </p:pic>
      <p:pic>
        <p:nvPicPr>
          <p:cNvPr id="24" name="1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7" cstate="print"/>
          <a:stretch>
            <a:fillRect/>
          </a:stretch>
        </p:blipFill>
        <p:spPr>
          <a:xfrm>
            <a:off x="5004048" y="29249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75301E-7 L -0.36598 -0.548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-27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3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51434E-6 L -0.34254 -0.5610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28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8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9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226 -0.00555 L 0.00226 -0.07771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9.71323E-7 L 0.61805 -0.557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-27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18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  <p:audio>
              <p:cMediaNode showWhenStopped="0"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0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9" descr="C:\Users\ольга\Desktop\анимашки\рамки\84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D796D"/>
              </a:clrFrom>
              <a:clrTo>
                <a:srgbClr val="7D796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pic>
        <p:nvPicPr>
          <p:cNvPr id="3074" name="Picture 2" descr="15 Августа 2010 - Векторная граф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93564">
            <a:off x="292912" y="495025"/>
            <a:ext cx="1792287" cy="3729897"/>
          </a:xfrm>
          <a:prstGeom prst="rect">
            <a:avLst/>
          </a:prstGeom>
          <a:noFill/>
        </p:spPr>
      </p:pic>
      <p:pic>
        <p:nvPicPr>
          <p:cNvPr id="3076" name="Picture 4" descr="15 Августа 2010 - Векторная граф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48279">
            <a:off x="1844305" y="355499"/>
            <a:ext cx="1836811" cy="3822554"/>
          </a:xfrm>
          <a:prstGeom prst="rect">
            <a:avLst/>
          </a:prstGeom>
          <a:noFill/>
        </p:spPr>
      </p:pic>
      <p:pic>
        <p:nvPicPr>
          <p:cNvPr id="3078" name="Picture 6" descr="15 Августа 2010 - Векторная граф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88640"/>
            <a:ext cx="1944217" cy="4046076"/>
          </a:xfrm>
          <a:prstGeom prst="rect">
            <a:avLst/>
          </a:prstGeom>
          <a:noFill/>
        </p:spPr>
      </p:pic>
      <p:pic>
        <p:nvPicPr>
          <p:cNvPr id="3080" name="Picture 8" descr="15 Августа 2010 - Векторная граф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55480">
            <a:off x="5358608" y="307557"/>
            <a:ext cx="1893994" cy="3941555"/>
          </a:xfrm>
          <a:prstGeom prst="rect">
            <a:avLst/>
          </a:prstGeom>
          <a:noFill/>
        </p:spPr>
      </p:pic>
      <p:pic>
        <p:nvPicPr>
          <p:cNvPr id="3082" name="Picture 10" descr="15 Августа 2010 - Векторная граф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40757">
            <a:off x="6841640" y="680556"/>
            <a:ext cx="1766881" cy="3677024"/>
          </a:xfrm>
          <a:prstGeom prst="rect">
            <a:avLst/>
          </a:prstGeom>
          <a:noFill/>
        </p:spPr>
      </p:pic>
      <p:pic>
        <p:nvPicPr>
          <p:cNvPr id="4102" name="Picture 6" descr="C:\Users\ольга\Desktop\47880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5517232"/>
            <a:ext cx="1296144" cy="1028686"/>
          </a:xfrm>
          <a:prstGeom prst="rect">
            <a:avLst/>
          </a:prstGeom>
          <a:noFill/>
        </p:spPr>
      </p:pic>
      <p:pic>
        <p:nvPicPr>
          <p:cNvPr id="11" name="1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9454E-6 L 0.32326 0.32539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16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31267E-7 L 0.1665 0.31614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15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3 L 0 0.30412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933E-6 L -0.15573 0.2883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2766E-6 L -0.27396 0.25833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09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9" descr="C:\Users\ольга\Desktop\анимашки\рамки\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</p:spPr>
      </p:pic>
      <p:pic>
        <p:nvPicPr>
          <p:cNvPr id="11268" name="Picture 4" descr="Драцена виды фото и названия - Фото цвет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333037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Анютины глазки картинки - Фото цвет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76672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4" name="Picture 10" descr="макро, весна, роса, тюльпаны - (картинка, изображение, фото, обои 243572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429000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6" name="Picture 12" descr="Луковичные растения. . Страница 5 Строительный форум RMNT.R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212976"/>
            <a:ext cx="2232248" cy="3345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80" name="Picture 16" descr="BeeSet.ru :: Картинки - Роза - Скачать картинки на телефон бесплатно Роз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356992"/>
            <a:ext cx="2690664" cy="2690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99592" y="2204864"/>
            <a:ext cx="21602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2204864"/>
            <a:ext cx="216024" cy="8640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5157192"/>
            <a:ext cx="21602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932040" y="5517232"/>
            <a:ext cx="21602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43608" y="5157192"/>
            <a:ext cx="216024" cy="864096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220072" y="5517232"/>
            <a:ext cx="216024" cy="864096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08104" y="2132856"/>
            <a:ext cx="216024" cy="864096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220072" y="2132856"/>
            <a:ext cx="216024" cy="8640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796136" y="4797152"/>
            <a:ext cx="216024" cy="8640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84168" y="4797152"/>
            <a:ext cx="216024" cy="864096"/>
          </a:xfrm>
          <a:prstGeom prst="rect">
            <a:avLst/>
          </a:prstGeom>
          <a:solidFill>
            <a:srgbClr val="FF2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ольга\Desktop\анимашки\рамки\7519bcd8c322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631" cy="6858000"/>
          </a:xfrm>
          <a:prstGeom prst="rect">
            <a:avLst/>
          </a:prstGeom>
          <a:noFill/>
        </p:spPr>
      </p:pic>
      <p:pic>
        <p:nvPicPr>
          <p:cNvPr id="8196" name="Picture 4" descr="Дневник Наталья_19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70985" cy="6858000"/>
          </a:xfrm>
          <a:prstGeom prst="rect">
            <a:avLst/>
          </a:prstGeom>
          <a:noFill/>
        </p:spPr>
      </p:pic>
      <p:pic>
        <p:nvPicPr>
          <p:cNvPr id="18449" name="Picture 17" descr="Статистика теста &quot;Цветочный гороскоп Друидов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92754">
            <a:off x="2772307" y="1715322"/>
            <a:ext cx="2736304" cy="3660607"/>
          </a:xfrm>
          <a:prstGeom prst="rect">
            <a:avLst/>
          </a:prstGeom>
          <a:noFill/>
        </p:spPr>
      </p:pic>
      <p:pic>
        <p:nvPicPr>
          <p:cNvPr id="19" name="Picture 21" descr="C:\Users\ольга\Desktop\анимашки\АНИМАШКИ\butterfly1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508104" y="2636912"/>
            <a:ext cx="1336703" cy="1368152"/>
          </a:xfrm>
          <a:prstGeom prst="rect">
            <a:avLst/>
          </a:prstGeom>
          <a:noFill/>
        </p:spPr>
      </p:pic>
      <p:pic>
        <p:nvPicPr>
          <p:cNvPr id="20" name="Picture 21" descr="C:\Users\ольга\Desktop\анимашки\АНИМАШКИ\butterfly1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707904" y="2060848"/>
            <a:ext cx="1336703" cy="1368152"/>
          </a:xfrm>
          <a:prstGeom prst="rect">
            <a:avLst/>
          </a:prstGeom>
          <a:noFill/>
        </p:spPr>
      </p:pic>
      <p:pic>
        <p:nvPicPr>
          <p:cNvPr id="21" name="Picture 21" descr="C:\Users\ольга\Desktop\анимашки\АНИМАШКИ\butterfly1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339752" y="2780928"/>
            <a:ext cx="1336703" cy="1368152"/>
          </a:xfrm>
          <a:prstGeom prst="rect">
            <a:avLst/>
          </a:prstGeom>
          <a:noFill/>
        </p:spPr>
      </p:pic>
      <p:pic>
        <p:nvPicPr>
          <p:cNvPr id="22" name="Picture 21" descr="C:\Users\ольга\Desktop\анимашки\АНИМАШКИ\butterfly1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252536" y="3573016"/>
            <a:ext cx="1336703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9.80574E-7 L 0.28906 -0.1103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9584E-6 L 0.14965 -0.115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88529E-7 L 0.19462 0.0786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0532 L 0.36563 0.0314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льга\Desktop\анимашки\рамки\7519bcd8c322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17"/>
            <a:ext cx="9143999" cy="6865033"/>
          </a:xfrm>
          <a:prstGeom prst="rect">
            <a:avLst/>
          </a:prstGeom>
          <a:noFill/>
        </p:spPr>
      </p:pic>
      <p:pic>
        <p:nvPicPr>
          <p:cNvPr id="3" name="Picture 7" descr="Осколок неба - МИР ТВОИМИ ГЛАЗАМИ- я.ру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988840"/>
            <a:ext cx="3097064" cy="4622482"/>
          </a:xfrm>
          <a:prstGeom prst="rect">
            <a:avLst/>
          </a:prstGeom>
          <a:noFill/>
        </p:spPr>
      </p:pic>
      <p:pic>
        <p:nvPicPr>
          <p:cNvPr id="5" name="Picture 21" descr="C:\Users\ольга\Desktop\анимашки\АНИМАШКИ\butterfly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252536" y="3573016"/>
            <a:ext cx="1336703" cy="1368152"/>
          </a:xfrm>
          <a:prstGeom prst="rect">
            <a:avLst/>
          </a:prstGeom>
          <a:noFill/>
        </p:spPr>
      </p:pic>
      <p:pic>
        <p:nvPicPr>
          <p:cNvPr id="8" name="Picture 21" descr="C:\Users\ольга\Desktop\анимашки\АНИМАШКИ\butterfly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987824" y="2564904"/>
            <a:ext cx="1336703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9.80574E-7 L 0.36007 -0.141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56984E-6 C 0.0375 -0.12742 0.09375 -0.20698 0.15625 -0.20698 C 0.21875 -0.20698 0.275 -0.12742 0.31267 -4.56984E-6 C 0.275 0.12674 0.21875 0.20722 0.15625 0.20722 C 0.09375 0.20722 0.0375 0.12674 4.44444E-6 -4.56984E-6 Z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0508 L 0.75955 0.0312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8</Words>
  <Application>Microsoft Office PowerPoint</Application>
  <PresentationFormat>Экран (4:3)</PresentationFormat>
  <Paragraphs>8</Paragraphs>
  <Slides>19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111</cp:revision>
  <dcterms:created xsi:type="dcterms:W3CDTF">2015-03-26T13:48:59Z</dcterms:created>
  <dcterms:modified xsi:type="dcterms:W3CDTF">2015-04-04T10:17:59Z</dcterms:modified>
</cp:coreProperties>
</file>